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9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70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34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07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32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85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156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62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79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51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48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2654-238E-4281-A03D-31F5371D1FAC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57FE-39C1-47E4-A0DD-A2FD7A03D8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86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t.pe.k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18058"/>
          </a:xfrm>
        </p:spPr>
        <p:txBody>
          <a:bodyPr>
            <a:normAutofit/>
          </a:bodyPr>
          <a:lstStyle/>
          <a:p>
            <a:r>
              <a:rPr lang="ko-KR" altLang="en-US" sz="1600" b="1" dirty="0"/>
              <a:t>명함시안 </a:t>
            </a:r>
            <a:r>
              <a:rPr lang="en-US" altLang="ko-KR" sz="1600" b="1" dirty="0"/>
              <a:t>1</a:t>
            </a:r>
            <a:endParaRPr lang="ko-KR" altLang="en-US" sz="1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r>
              <a:rPr lang="ko-KR" altLang="en-US" sz="1600" dirty="0"/>
              <a:t>전면 </a:t>
            </a:r>
            <a:r>
              <a:rPr lang="en-US" altLang="ko-KR" sz="1600" dirty="0" smtClean="0"/>
              <a:t>(H&amp;T</a:t>
            </a:r>
            <a:r>
              <a:rPr lang="ko-KR" altLang="en-US" sz="1600" dirty="0" smtClean="0"/>
              <a:t> </a:t>
            </a:r>
            <a:r>
              <a:rPr lang="ko-KR" altLang="en-US" sz="1600" dirty="0" err="1"/>
              <a:t>홈피</a:t>
            </a:r>
            <a:r>
              <a:rPr lang="ko-KR" altLang="en-US" sz="1600" dirty="0"/>
              <a:t> 주소 검정으로</a:t>
            </a:r>
            <a:r>
              <a:rPr lang="en-US" altLang="ko-KR" sz="1600" dirty="0"/>
              <a:t>)</a:t>
            </a:r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sz="1600" dirty="0"/>
              <a:t>후면 </a:t>
            </a:r>
            <a:endParaRPr lang="en-US" altLang="ko-KR" sz="1600" dirty="0"/>
          </a:p>
          <a:p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028381"/>
            <a:ext cx="367240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2775"/>
            <a:ext cx="1800199" cy="1282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93825" y="2852936"/>
            <a:ext cx="2254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+mj-ea"/>
                <a:ea typeface="+mj-ea"/>
              </a:rPr>
              <a:t>Happy</a:t>
            </a:r>
            <a:r>
              <a:rPr lang="ko-KR" altLang="en-US" sz="1000" b="1" dirty="0">
                <a:latin typeface="+mj-ea"/>
                <a:ea typeface="+mj-ea"/>
              </a:rPr>
              <a:t> </a:t>
            </a:r>
            <a:r>
              <a:rPr lang="en-US" altLang="ko-KR" sz="1000" b="1" dirty="0">
                <a:latin typeface="+mj-ea"/>
                <a:ea typeface="+mj-ea"/>
              </a:rPr>
              <a:t>&amp;</a:t>
            </a:r>
            <a:r>
              <a:rPr lang="ko-KR" altLang="en-US" sz="1000" b="1" dirty="0">
                <a:latin typeface="+mj-ea"/>
                <a:ea typeface="+mj-ea"/>
              </a:rPr>
              <a:t> </a:t>
            </a:r>
            <a:r>
              <a:rPr lang="en-US" altLang="ko-KR" sz="1000" b="1" dirty="0">
                <a:latin typeface="+mj-ea"/>
                <a:ea typeface="+mj-ea"/>
              </a:rPr>
              <a:t>Together </a:t>
            </a:r>
          </a:p>
          <a:p>
            <a:pPr algn="ctr"/>
            <a:r>
              <a:rPr lang="en-US" altLang="ko-KR" sz="1000" b="1" dirty="0">
                <a:latin typeface="+mj-ea"/>
                <a:ea typeface="+mj-ea"/>
                <a:hlinkClick r:id="rId3"/>
              </a:rPr>
              <a:t>www.hnt.pe.kr</a:t>
            </a:r>
            <a:r>
              <a:rPr lang="en-US" altLang="ko-KR" sz="1000" b="1" dirty="0">
                <a:latin typeface="+mj-ea"/>
                <a:ea typeface="+mj-ea"/>
              </a:rPr>
              <a:t>   </a:t>
            </a:r>
            <a:endParaRPr lang="ko-KR" altLang="en-US" sz="1000" b="1" dirty="0"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4005064"/>
            <a:ext cx="367240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289A6B-F806-4C62-89E9-4C0B97536D7C}"/>
              </a:ext>
            </a:extLst>
          </p:cNvPr>
          <p:cNvSpPr txBox="1"/>
          <p:nvPr/>
        </p:nvSpPr>
        <p:spPr>
          <a:xfrm>
            <a:off x="4140693" y="5157192"/>
            <a:ext cx="35269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i="1" dirty="0">
                <a:latin typeface="Arial Narrow" panose="020B0606020202030204" pitchFamily="34" charset="0"/>
              </a:rPr>
              <a:t>Votre Agence r</a:t>
            </a:r>
            <a:r>
              <a:rPr lang="en-US" altLang="ko-KR" sz="1050" b="1" i="1" dirty="0">
                <a:latin typeface="Arial Narrow" panose="020B0606020202030204" pitchFamily="34" charset="0"/>
                <a:cs typeface="Calibri" panose="020F0502020204030204" pitchFamily="34" charset="0"/>
              </a:rPr>
              <a:t>é</a:t>
            </a:r>
            <a:r>
              <a:rPr lang="en-US" altLang="ko-KR" sz="1050" b="1" i="1" dirty="0">
                <a:latin typeface="Arial Narrow" panose="020B0606020202030204" pitchFamily="34" charset="0"/>
              </a:rPr>
              <a:t>ceptive &amp; Partenaire MICE en Cor</a:t>
            </a:r>
            <a:r>
              <a:rPr lang="en-US" altLang="ko-KR" sz="1050" b="1" i="1" dirty="0">
                <a:latin typeface="Arial Narrow" panose="020B0606020202030204" pitchFamily="34" charset="0"/>
                <a:cs typeface="Calibri" panose="020F0502020204030204" pitchFamily="34" charset="0"/>
              </a:rPr>
              <a:t>ée</a:t>
            </a:r>
            <a:endParaRPr lang="en-US" altLang="ko-KR" sz="1050" b="1" i="1" dirty="0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8289A6B-F806-4C62-89E9-4C0B97536D7C}"/>
              </a:ext>
            </a:extLst>
          </p:cNvPr>
          <p:cNvSpPr txBox="1"/>
          <p:nvPr/>
        </p:nvSpPr>
        <p:spPr>
          <a:xfrm>
            <a:off x="4574966" y="4941168"/>
            <a:ext cx="2700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>
                <a:latin typeface="+mj-ea"/>
                <a:ea typeface="+mj-ea"/>
              </a:rPr>
              <a:t>Your MICE &amp; Tour Planner in Korea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29" y="980728"/>
            <a:ext cx="28098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01" y="4005064"/>
            <a:ext cx="28479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11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29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명함시안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명함시안 1</dc:title>
  <dc:creator>Administrator</dc:creator>
  <cp:lastModifiedBy>Administrator</cp:lastModifiedBy>
  <cp:revision>14</cp:revision>
  <dcterms:created xsi:type="dcterms:W3CDTF">2018-05-10T05:06:31Z</dcterms:created>
  <dcterms:modified xsi:type="dcterms:W3CDTF">2018-05-11T08:14:48Z</dcterms:modified>
</cp:coreProperties>
</file>